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 배경: 튜토리얼 'PPT 표지 배경'. 왼쪽 45%를 비워 두라고 지시한 덕에 제목이 그대로 올라간다.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image" Target="../media/image-9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cov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2026. 10 · 기획팀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160020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하반기 계획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48640" y="26060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7F4E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팀이 만드는 다음 6개월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toc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1463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280160" y="148132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문제와 기회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219456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280160" y="221284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우리가 일하는 방식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48640" y="29260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280160" y="294436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만드나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48640" y="365760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280160" y="367588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함께할 팀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ectio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9144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48640" y="14630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문제와 기회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growt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작게 시작해서, 꾸준히 키운다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크게가 아니라, 매달 조금씩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proces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 우리가 일하는 방식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body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하반기 세 가지 목표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17320"/>
            <a:ext cx="2423160" cy="283464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9525">
            <a:solidFill>
              <a:srgbClr val="E8E2D9"/>
            </a:solidFill>
            <a:prstDash val="solid"/>
          </a:ln>
        </p:spPr>
      </p:sp>
      <p:pic>
        <p:nvPicPr>
          <p:cNvPr id="5" name="Image 1" descr="assets/icon-targ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691640"/>
            <a:ext cx="822960" cy="822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2960" y="26974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기능 하나에 집중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822960" y="315468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기능을 늘리기보다 가장 많이 쓰는 기능을 다듬습니다.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3246120" y="1417320"/>
            <a:ext cx="2423160" cy="283464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9525">
            <a:solidFill>
              <a:srgbClr val="E8E2D9"/>
            </a:solidFill>
            <a:prstDash val="solid"/>
          </a:ln>
        </p:spPr>
      </p:sp>
      <p:pic>
        <p:nvPicPr>
          <p:cNvPr id="9" name="Image 2" descr="assets/icon-tea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440" y="1691640"/>
            <a:ext cx="822960" cy="8229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520440" y="26974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매주 사용자와 대화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3520440" y="315468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매주 금요일, 사용자 세 명과 30분씩 이야기합니다.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5943600" y="1417320"/>
            <a:ext cx="2423160" cy="283464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9525">
            <a:solidFill>
              <a:srgbClr val="E8E2D9"/>
            </a:solidFill>
            <a:prstDash val="solid"/>
          </a:ln>
        </p:spPr>
      </p:sp>
      <p:pic>
        <p:nvPicPr>
          <p:cNvPr id="13" name="Image 3" descr="assets/icon-rocke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691640"/>
            <a:ext cx="822960" cy="8229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17920" y="269748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2주마다 작게 출시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217920" y="315468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발표 대신 2주 간격으로 조금씩 내보냅니다.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collab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132588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7F4EF">
              <a:alpha val="92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263640" y="16002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혼자보다 함께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6263640" y="228600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기획·개발·디자인이 한 테이블에서 같은 그림을 맞춥니다.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mocku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00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 무엇을 만드나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548640" y="105156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할 일 앱 '오늘' 화면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48640" y="19202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하루 할 일을 한 화면에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진행률을 한눈에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11월 첫 주 공개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body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  함께할 팀</a:t>
            </a:r>
            <a:endParaRPr lang="en-US" sz="3200" dirty="0"/>
          </a:p>
        </p:txBody>
      </p:sp>
      <p:pic>
        <p:nvPicPr>
          <p:cNvPr id="4" name="Image 1" descr="assets/team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371600"/>
            <a:ext cx="1828800" cy="1828800"/>
          </a:xfrm>
          <a:prstGeom prst="ellipse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1520" y="3383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김서연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731520" y="3749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기획</a:t>
            </a:r>
            <a:endParaRPr lang="en-US" sz="1300" dirty="0"/>
          </a:p>
        </p:txBody>
      </p:sp>
      <p:pic>
        <p:nvPicPr>
          <p:cNvPr id="7" name="Image 2" descr="assets/team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0" y="1371600"/>
            <a:ext cx="1828800" cy="1828800"/>
          </a:xfrm>
          <a:prstGeom prst="ellipse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37560" y="3383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박준호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3337560" y="3749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</a:t>
            </a:r>
            <a:endParaRPr lang="en-US" sz="1300" dirty="0"/>
          </a:p>
        </p:txBody>
      </p:sp>
      <p:pic>
        <p:nvPicPr>
          <p:cNvPr id="10" name="Image 3" descr="assets/team3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371600"/>
            <a:ext cx="1828800" cy="1828800"/>
          </a:xfrm>
          <a:prstGeom prst="ellipse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43600" y="3383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이하은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5943600" y="3749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6B5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디자인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548640" y="4617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F9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예시 인물은 AI로 만든 가상 인물입니다.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ectio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assets/rocket3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320040"/>
            <a:ext cx="2377440" cy="23774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118872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감사합니다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548640" y="2103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7F4E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질문은 언제든 편하게 남겨 주세요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하반기 계획 — AI 소재 예시 덱</dc:title>
  <dc:subject>PptxGenJS Presentation</dc:subject>
  <dc:creator>PptxGenJS</dc:creator>
  <cp:lastModifiedBy>PptxGenJS</cp:lastModifiedBy>
  <cp:revision>1</cp:revision>
  <dcterms:created xsi:type="dcterms:W3CDTF">2026-09-30T14:49:12Z</dcterms:created>
  <dcterms:modified xsi:type="dcterms:W3CDTF">2026-09-30T14:49:12Z</dcterms:modified>
</cp:coreProperties>
</file>